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5C"/>
    <a:srgbClr val="9AD4E9"/>
    <a:srgbClr val="243746"/>
    <a:srgbClr val="B69D30"/>
    <a:srgbClr val="0B9748"/>
    <a:srgbClr val="C1D52F"/>
    <a:srgbClr val="00A9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57" y="0"/>
            <a:ext cx="3507799" cy="389467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7016437" y="5399087"/>
            <a:ext cx="4307958" cy="1180575"/>
            <a:chOff x="6914837" y="5399087"/>
            <a:chExt cx="4307958" cy="118057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837" y="5399087"/>
              <a:ext cx="1630460" cy="104986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2775" y="6121401"/>
              <a:ext cx="2220020" cy="458261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 userDrawn="1"/>
          </p:nvCxnSpPr>
          <p:spPr>
            <a:xfrm flipV="1">
              <a:off x="8788400" y="6146803"/>
              <a:ext cx="0" cy="35295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2"/>
          <a:stretch/>
        </p:blipFill>
        <p:spPr>
          <a:xfrm>
            <a:off x="-8467" y="389467"/>
            <a:ext cx="6474056" cy="646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5571" y="2244197"/>
            <a:ext cx="467603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243746"/>
                </a:solidFill>
              </a:rPr>
              <a:t>Monday</a:t>
            </a:r>
          </a:p>
          <a:p>
            <a:pPr algn="l"/>
            <a:r>
              <a:rPr lang="en-US" sz="4800" b="1" dirty="0">
                <a:solidFill>
                  <a:srgbClr val="AC1F5C"/>
                </a:solidFill>
              </a:rPr>
              <a:t>September</a:t>
            </a:r>
            <a:r>
              <a:rPr lang="en-US" sz="4800" b="1" baseline="0" dirty="0">
                <a:solidFill>
                  <a:srgbClr val="AC1F5C"/>
                </a:solidFill>
              </a:rPr>
              <a:t> 25</a:t>
            </a:r>
          </a:p>
          <a:p>
            <a:pPr algn="l"/>
            <a:r>
              <a:rPr lang="en-US" sz="4000" baseline="0" dirty="0">
                <a:solidFill>
                  <a:srgbClr val="243746"/>
                </a:solidFill>
              </a:rPr>
              <a:t>11:30am-3:00pm</a:t>
            </a:r>
            <a:endParaRPr lang="en-CA" sz="4000" dirty="0">
              <a:solidFill>
                <a:srgbClr val="243746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5571" y="1972206"/>
            <a:ext cx="3370639" cy="73289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Date &amp;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634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SI-BC">
      <a:majorFont>
        <a:latin typeface="Rubik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 Condensed</vt:lpstr>
      <vt:lpstr>Rubik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Verhoeff</dc:creator>
  <cp:lastModifiedBy>Josh Keller</cp:lastModifiedBy>
  <cp:revision>4</cp:revision>
  <dcterms:created xsi:type="dcterms:W3CDTF">2019-06-28T18:36:18Z</dcterms:created>
  <dcterms:modified xsi:type="dcterms:W3CDTF">2019-07-08T22:24:23Z</dcterms:modified>
</cp:coreProperties>
</file>